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hyperlink" Target="http://ichigojam.net/IchigoJam.html" TargetMode="Externa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Relationship Id="rId4" Type="http://schemas.openxmlformats.org/officeDocument/2006/relationships/image" Target="../media/image6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20.tif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Relationship Id="rId3" Type="http://schemas.openxmlformats.org/officeDocument/2006/relationships/hyperlink" Target="https://yrm006.wordpress.com/" TargetMode="Externa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24.tif"/><Relationship Id="rId5" Type="http://schemas.openxmlformats.org/officeDocument/2006/relationships/image" Target="../media/image75.png"/><Relationship Id="rId6" Type="http://schemas.openxmlformats.org/officeDocument/2006/relationships/image" Target="../media/image25.tif"/><Relationship Id="rId7" Type="http://schemas.openxmlformats.org/officeDocument/2006/relationships/image" Target="../media/image2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0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28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1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12.png"/><Relationship Id="rId9" Type="http://schemas.openxmlformats.org/officeDocument/2006/relationships/image" Target="../media/image40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56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7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ロボットもゲーム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ロボットもゲームも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3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58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59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 ()</a:t>
            </a:r>
          </a:p>
        </p:txBody>
      </p:sp>
      <p:sp>
        <p:nvSpPr>
          <p:cNvPr id="1364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367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368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369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370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371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372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373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374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375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376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377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378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379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380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381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382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383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384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385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386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387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388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389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390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391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392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393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94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395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396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397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398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399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5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06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08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411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13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16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4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19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23" name="ノートPCがもらえる！？"/>
          <p:cNvSpPr txBox="1"/>
          <p:nvPr/>
        </p:nvSpPr>
        <p:spPr>
          <a:xfrm>
            <a:off x="7834154" y="3352679"/>
            <a:ext cx="44535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424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426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4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6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2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65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34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435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Apple I (1976)…"/>
          <p:cNvSpPr txBox="1"/>
          <p:nvPr/>
        </p:nvSpPr>
        <p:spPr>
          <a:xfrm>
            <a:off x="7637611" y="829733"/>
            <a:ext cx="4460578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438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439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5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50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ネットで時空を越えた学び合い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ネットで時空を越えた学び合い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4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7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1458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8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460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1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2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3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4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465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1466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467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高度IT人材</a:t>
              </a:r>
            </a:p>
          </p:txBody>
        </p:sp>
      </p:grpSp>
      <p:sp>
        <p:nvSpPr>
          <p:cNvPr id="1469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470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1471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1472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1473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476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4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78" name="株式会社 B Inc. 代表取締役社長 福野泰介…"/>
          <p:cNvSpPr txBox="1"/>
          <p:nvPr/>
        </p:nvSpPr>
        <p:spPr>
          <a:xfrm>
            <a:off x="4355035" y="8512509"/>
            <a:ext cx="538235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B Inc.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479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48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68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7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7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78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0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1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82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83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87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8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8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5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9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3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5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9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10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1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2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13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1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16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17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18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22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1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2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9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3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32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3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4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9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40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1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43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44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48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4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52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6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0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0492" y="1450686"/>
            <a:ext cx="565160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6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9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2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7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4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78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79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83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84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Circle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8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494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9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95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9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00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01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02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03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0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11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12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16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13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4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5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17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20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2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3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28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29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38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3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40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2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46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1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48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56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57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60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70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6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1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72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78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7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9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80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1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2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3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6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87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88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89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90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593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94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598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95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6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7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9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05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06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15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1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19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1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2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23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4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25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2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8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29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30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31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32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3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34" name="Arrow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39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4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2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46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4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5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59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68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69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7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8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0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9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04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05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0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09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10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14" name="Group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1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17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18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2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3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27" name="Group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2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4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32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3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5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39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3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4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5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8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49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0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79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2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3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58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54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5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6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7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0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1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1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2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3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4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0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65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6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7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8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9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1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2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3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4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75" name="Connection Line"/>
          <p:cNvCxnSpPr>
            <a:stCxn id="773" idx="0"/>
            <a:endCxn id="776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76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2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7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7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8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3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24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3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4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9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5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6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2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3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5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1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06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7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8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9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0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2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3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4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5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16" name="Connection Line"/>
          <p:cNvCxnSpPr>
            <a:stCxn id="814" idx="0"/>
            <a:endCxn id="817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17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7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9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20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21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2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1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2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33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4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35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37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38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39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40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46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41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2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3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4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47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8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9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0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51" name="Connection Line"/>
          <p:cNvCxnSpPr>
            <a:stCxn id="849" idx="0"/>
            <a:endCxn id="852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52" name="Rounded Rectangle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4" name="Connection Line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6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5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61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2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3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4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6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68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71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877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887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83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4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5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6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5" name="Connection Line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80" name="Group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78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79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3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81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2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6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84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5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6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90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91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292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3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37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98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95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6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7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299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08" name="Group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04" name="Rectangle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5" name="Rectangle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6" name="Rounded Rectangle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7" name="Rounded Rectangle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09" name="Rectangle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0" name="Rectangle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1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8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4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9" name="Connection Line"/>
          <p:cNvSpPr/>
          <p:nvPr/>
        </p:nvSpPr>
        <p:spPr>
          <a:xfrm>
            <a:off x="7804291" y="4459067"/>
            <a:ext cx="4162647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6" name="Rounded Rectangle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0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1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22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23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24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25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26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3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28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9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4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2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3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899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94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5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6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7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0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1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2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3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7" name="Connection Line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08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06" name="Line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4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9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1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950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19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0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25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21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2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3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4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51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2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1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37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32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3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4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5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6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8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9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42" name="Connection Line"/>
          <p:cNvCxnSpPr>
            <a:stCxn id="940" idx="0"/>
            <a:endCxn id="943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43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3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5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46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47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8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9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958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1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65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6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7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81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9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5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986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990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987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8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9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94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99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9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03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0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09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11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12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13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14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7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8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19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20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23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25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26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27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28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1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2" name="ほ"/>
          <p:cNvSpPr txBox="1"/>
          <p:nvPr/>
        </p:nvSpPr>
        <p:spPr>
          <a:xfrm>
            <a:off x="8837283" y="6496961"/>
            <a:ext cx="2921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33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3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44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7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38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3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1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045" name="Group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042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3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4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048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052" name="Group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04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53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054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5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056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7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6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0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067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068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9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073" name="Group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070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1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2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07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7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85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</p:txBody>
      </p:sp>
      <p:sp>
        <p:nvSpPr>
          <p:cNvPr id="1088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5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7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8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1089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090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091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094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095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096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097" name="Arrow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8" name="Arrow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9" name="Arrow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0" name="Arrow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1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02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03" name="Arrow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07" name="Group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04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5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6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0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13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14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15" name="Arrow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6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17" name="Arrow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8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19" name="Arrow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0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21" name="Arrow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2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23" name="Arrow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4" name="Arrow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28" name="Group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25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6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7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29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32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33" name="Arrow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4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37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44" name="Group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141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2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3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14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1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5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162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69" name="Group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166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7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8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72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17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74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175" name="Arrow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6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177" name="Arrow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8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179" name="Arrow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81" name="Arrow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83" name="Arrow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87" name="Group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184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5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6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190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191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92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93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4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95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9" name="Group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196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7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8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00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01" name="Arrow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10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11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12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13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4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15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19" name="Group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16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7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8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22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WAIT3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223" name="Line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4" name="Line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5" name="Line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6" name="じぶんキャラのいちに、なにかあれば、おわる（END）"/>
          <p:cNvSpPr txBox="1"/>
          <p:nvPr/>
        </p:nvSpPr>
        <p:spPr>
          <a:xfrm>
            <a:off x="806316" y="6620371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27" name="さいしょだけ（セットアップ）"/>
          <p:cNvSpPr txBox="1"/>
          <p:nvPr/>
        </p:nvSpPr>
        <p:spPr>
          <a:xfrm>
            <a:off x="6330816" y="1519138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28" name="Line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29" name="Line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0" name="Line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1" name="Line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2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33" name="くりかえし（ループ）"/>
          <p:cNvSpPr txBox="1"/>
          <p:nvPr/>
        </p:nvSpPr>
        <p:spPr>
          <a:xfrm>
            <a:off x="7829416" y="5652723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36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37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38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239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40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41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242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43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44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45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246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47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48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249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50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51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252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3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4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5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56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2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53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WAIT3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262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6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67" name="Group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264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5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6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270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7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75" name="Group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272" name="Square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3" name="Line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4" name="Line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WAIT6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278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27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83" name="Group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280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1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2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87" name="Group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284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5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6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10 CLS:X=15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CLS:X=15:CLT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?TICK():END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290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29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296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2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98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9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303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30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3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309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310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11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14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323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317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8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9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0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1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2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29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324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5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6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7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8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30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331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32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333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334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35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336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337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42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43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4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48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